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66" d="100"/>
          <a:sy n="66" d="100"/>
        </p:scale>
        <p:origin x="876"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A7435D-1460-4039-BACF-45FA9D887BE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5770B15-39CA-454C-851B-CECE40517A9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664E80C-4275-4A3D-A5F8-60958C0F131C}"/>
              </a:ext>
            </a:extLst>
          </p:cNvPr>
          <p:cNvSpPr>
            <a:spLocks noGrp="1"/>
          </p:cNvSpPr>
          <p:nvPr>
            <p:ph type="dt" sz="half" idx="10"/>
          </p:nvPr>
        </p:nvSpPr>
        <p:spPr/>
        <p:txBody>
          <a:bodyPr/>
          <a:lstStyle/>
          <a:p>
            <a:fld id="{CB2A5CF3-3EBD-4168-9FF1-64FFD736472B}" type="datetimeFigureOut">
              <a:rPr lang="en-US" smtClean="0"/>
              <a:t>9/10/2026</a:t>
            </a:fld>
            <a:endParaRPr lang="en-US"/>
          </a:p>
        </p:txBody>
      </p:sp>
      <p:sp>
        <p:nvSpPr>
          <p:cNvPr id="5" name="Footer Placeholder 4">
            <a:extLst>
              <a:ext uri="{FF2B5EF4-FFF2-40B4-BE49-F238E27FC236}">
                <a16:creationId xmlns:a16="http://schemas.microsoft.com/office/drawing/2014/main" id="{9AF8F94D-A6B9-487E-A67F-D00DE30E321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51D91A7-6EAA-4F94-B15D-E7A444604237}"/>
              </a:ext>
            </a:extLst>
          </p:cNvPr>
          <p:cNvSpPr>
            <a:spLocks noGrp="1"/>
          </p:cNvSpPr>
          <p:nvPr>
            <p:ph type="sldNum" sz="quarter" idx="12"/>
          </p:nvPr>
        </p:nvSpPr>
        <p:spPr/>
        <p:txBody>
          <a:bodyPr/>
          <a:lstStyle/>
          <a:p>
            <a:fld id="{F0A2D821-535D-4030-84E2-090A4404115A}" type="slidenum">
              <a:rPr lang="en-US" smtClean="0"/>
              <a:t>‹#›</a:t>
            </a:fld>
            <a:endParaRPr lang="en-US"/>
          </a:p>
        </p:txBody>
      </p:sp>
    </p:spTree>
    <p:extLst>
      <p:ext uri="{BB962C8B-B14F-4D97-AF65-F5344CB8AC3E}">
        <p14:creationId xmlns:p14="http://schemas.microsoft.com/office/powerpoint/2010/main" val="19747178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2E4CCB-BA90-4C87-AAE7-6D9DE7C8C48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71D4B55-1E64-4997-AE30-EA7EFE2B203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24ED788-132C-4D63-8CE1-5A50A2C0476B}"/>
              </a:ext>
            </a:extLst>
          </p:cNvPr>
          <p:cNvSpPr>
            <a:spLocks noGrp="1"/>
          </p:cNvSpPr>
          <p:nvPr>
            <p:ph type="dt" sz="half" idx="10"/>
          </p:nvPr>
        </p:nvSpPr>
        <p:spPr/>
        <p:txBody>
          <a:bodyPr/>
          <a:lstStyle/>
          <a:p>
            <a:fld id="{CB2A5CF3-3EBD-4168-9FF1-64FFD736472B}" type="datetimeFigureOut">
              <a:rPr lang="en-US" smtClean="0"/>
              <a:t>9/10/2026</a:t>
            </a:fld>
            <a:endParaRPr lang="en-US"/>
          </a:p>
        </p:txBody>
      </p:sp>
      <p:sp>
        <p:nvSpPr>
          <p:cNvPr id="5" name="Footer Placeholder 4">
            <a:extLst>
              <a:ext uri="{FF2B5EF4-FFF2-40B4-BE49-F238E27FC236}">
                <a16:creationId xmlns:a16="http://schemas.microsoft.com/office/drawing/2014/main" id="{D9AE7D2F-37D8-4009-AC62-BD6332A7084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394A34E-C1B6-44FC-BD4E-A0856A3B1BB4}"/>
              </a:ext>
            </a:extLst>
          </p:cNvPr>
          <p:cNvSpPr>
            <a:spLocks noGrp="1"/>
          </p:cNvSpPr>
          <p:nvPr>
            <p:ph type="sldNum" sz="quarter" idx="12"/>
          </p:nvPr>
        </p:nvSpPr>
        <p:spPr/>
        <p:txBody>
          <a:bodyPr/>
          <a:lstStyle/>
          <a:p>
            <a:fld id="{F0A2D821-535D-4030-84E2-090A4404115A}" type="slidenum">
              <a:rPr lang="en-US" smtClean="0"/>
              <a:t>‹#›</a:t>
            </a:fld>
            <a:endParaRPr lang="en-US"/>
          </a:p>
        </p:txBody>
      </p:sp>
    </p:spTree>
    <p:extLst>
      <p:ext uri="{BB962C8B-B14F-4D97-AF65-F5344CB8AC3E}">
        <p14:creationId xmlns:p14="http://schemas.microsoft.com/office/powerpoint/2010/main" val="10861582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9854BA-BD23-4D1C-B795-5E57EEA6D13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DB1B7A3-E1C3-45BE-928F-37C8D42C313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2DE733E-6573-4A06-9B19-4318696C0122}"/>
              </a:ext>
            </a:extLst>
          </p:cNvPr>
          <p:cNvSpPr>
            <a:spLocks noGrp="1"/>
          </p:cNvSpPr>
          <p:nvPr>
            <p:ph type="dt" sz="half" idx="10"/>
          </p:nvPr>
        </p:nvSpPr>
        <p:spPr/>
        <p:txBody>
          <a:bodyPr/>
          <a:lstStyle/>
          <a:p>
            <a:fld id="{CB2A5CF3-3EBD-4168-9FF1-64FFD736472B}" type="datetimeFigureOut">
              <a:rPr lang="en-US" smtClean="0"/>
              <a:t>9/10/2026</a:t>
            </a:fld>
            <a:endParaRPr lang="en-US"/>
          </a:p>
        </p:txBody>
      </p:sp>
      <p:sp>
        <p:nvSpPr>
          <p:cNvPr id="5" name="Footer Placeholder 4">
            <a:extLst>
              <a:ext uri="{FF2B5EF4-FFF2-40B4-BE49-F238E27FC236}">
                <a16:creationId xmlns:a16="http://schemas.microsoft.com/office/drawing/2014/main" id="{4C6C51D5-3FB5-4CD0-AC70-5FF1FE57219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DC9F0FE-9644-4F36-BBD0-E2A8B36732F1}"/>
              </a:ext>
            </a:extLst>
          </p:cNvPr>
          <p:cNvSpPr>
            <a:spLocks noGrp="1"/>
          </p:cNvSpPr>
          <p:nvPr>
            <p:ph type="sldNum" sz="quarter" idx="12"/>
          </p:nvPr>
        </p:nvSpPr>
        <p:spPr/>
        <p:txBody>
          <a:bodyPr/>
          <a:lstStyle/>
          <a:p>
            <a:fld id="{F0A2D821-535D-4030-84E2-090A4404115A}" type="slidenum">
              <a:rPr lang="en-US" smtClean="0"/>
              <a:t>‹#›</a:t>
            </a:fld>
            <a:endParaRPr lang="en-US"/>
          </a:p>
        </p:txBody>
      </p:sp>
    </p:spTree>
    <p:extLst>
      <p:ext uri="{BB962C8B-B14F-4D97-AF65-F5344CB8AC3E}">
        <p14:creationId xmlns:p14="http://schemas.microsoft.com/office/powerpoint/2010/main" val="20584790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FB0A2C-7CDE-4110-8BF1-1220E50F49D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E9938CD-521F-4FBE-AEC7-12C77F96C55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E281E93-105F-4581-8AA2-0200ECA9F77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A09935F-0237-4081-A4B1-99ADE6693B8A}"/>
              </a:ext>
            </a:extLst>
          </p:cNvPr>
          <p:cNvSpPr>
            <a:spLocks noGrp="1"/>
          </p:cNvSpPr>
          <p:nvPr>
            <p:ph type="dt" sz="half" idx="10"/>
          </p:nvPr>
        </p:nvSpPr>
        <p:spPr/>
        <p:txBody>
          <a:bodyPr/>
          <a:lstStyle/>
          <a:p>
            <a:fld id="{CB2A5CF3-3EBD-4168-9FF1-64FFD736472B}" type="datetimeFigureOut">
              <a:rPr lang="en-US" smtClean="0"/>
              <a:t>9/10/2026</a:t>
            </a:fld>
            <a:endParaRPr lang="en-US"/>
          </a:p>
        </p:txBody>
      </p:sp>
      <p:sp>
        <p:nvSpPr>
          <p:cNvPr id="6" name="Footer Placeholder 5">
            <a:extLst>
              <a:ext uri="{FF2B5EF4-FFF2-40B4-BE49-F238E27FC236}">
                <a16:creationId xmlns:a16="http://schemas.microsoft.com/office/drawing/2014/main" id="{73A8F5CF-C4FA-4894-BABF-F831519D2E5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5A4CE1-3B67-4390-86E3-95BA6FB08007}"/>
              </a:ext>
            </a:extLst>
          </p:cNvPr>
          <p:cNvSpPr>
            <a:spLocks noGrp="1"/>
          </p:cNvSpPr>
          <p:nvPr>
            <p:ph type="sldNum" sz="quarter" idx="12"/>
          </p:nvPr>
        </p:nvSpPr>
        <p:spPr/>
        <p:txBody>
          <a:bodyPr/>
          <a:lstStyle/>
          <a:p>
            <a:fld id="{F0A2D821-535D-4030-84E2-090A4404115A}" type="slidenum">
              <a:rPr lang="en-US" smtClean="0"/>
              <a:t>‹#›</a:t>
            </a:fld>
            <a:endParaRPr lang="en-US"/>
          </a:p>
        </p:txBody>
      </p:sp>
    </p:spTree>
    <p:extLst>
      <p:ext uri="{BB962C8B-B14F-4D97-AF65-F5344CB8AC3E}">
        <p14:creationId xmlns:p14="http://schemas.microsoft.com/office/powerpoint/2010/main" val="12157249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157CA8-E80B-4E2A-9473-E8DFF898E19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1C0A294-F920-4AA7-AB04-5DFDFFC9AA1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DE4DBE3-FFFD-47CA-BEDD-0C5208860A3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B6CB290-E74F-4E5C-9798-1571210C54A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8EDE1C4-2863-4247-8389-9AADC02C9A2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B3E93B4-6AF7-4910-B981-094864839494}"/>
              </a:ext>
            </a:extLst>
          </p:cNvPr>
          <p:cNvSpPr>
            <a:spLocks noGrp="1"/>
          </p:cNvSpPr>
          <p:nvPr>
            <p:ph type="dt" sz="half" idx="10"/>
          </p:nvPr>
        </p:nvSpPr>
        <p:spPr/>
        <p:txBody>
          <a:bodyPr/>
          <a:lstStyle/>
          <a:p>
            <a:fld id="{CB2A5CF3-3EBD-4168-9FF1-64FFD736472B}" type="datetimeFigureOut">
              <a:rPr lang="en-US" smtClean="0"/>
              <a:t>9/10/2026</a:t>
            </a:fld>
            <a:endParaRPr lang="en-US"/>
          </a:p>
        </p:txBody>
      </p:sp>
      <p:sp>
        <p:nvSpPr>
          <p:cNvPr id="8" name="Footer Placeholder 7">
            <a:extLst>
              <a:ext uri="{FF2B5EF4-FFF2-40B4-BE49-F238E27FC236}">
                <a16:creationId xmlns:a16="http://schemas.microsoft.com/office/drawing/2014/main" id="{E1767647-5295-48EE-994C-44C8C06E88F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E443B03-7782-459A-92C4-B7E309C8413A}"/>
              </a:ext>
            </a:extLst>
          </p:cNvPr>
          <p:cNvSpPr>
            <a:spLocks noGrp="1"/>
          </p:cNvSpPr>
          <p:nvPr>
            <p:ph type="sldNum" sz="quarter" idx="12"/>
          </p:nvPr>
        </p:nvSpPr>
        <p:spPr/>
        <p:txBody>
          <a:bodyPr/>
          <a:lstStyle/>
          <a:p>
            <a:fld id="{F0A2D821-535D-4030-84E2-090A4404115A}" type="slidenum">
              <a:rPr lang="en-US" smtClean="0"/>
              <a:t>‹#›</a:t>
            </a:fld>
            <a:endParaRPr lang="en-US"/>
          </a:p>
        </p:txBody>
      </p:sp>
    </p:spTree>
    <p:extLst>
      <p:ext uri="{BB962C8B-B14F-4D97-AF65-F5344CB8AC3E}">
        <p14:creationId xmlns:p14="http://schemas.microsoft.com/office/powerpoint/2010/main" val="20263875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A73E7B-9E0A-4E13-9C57-5D6E05AACF7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8BDA8A9-9983-47DB-AC78-85E444C6E01D}"/>
              </a:ext>
            </a:extLst>
          </p:cNvPr>
          <p:cNvSpPr>
            <a:spLocks noGrp="1"/>
          </p:cNvSpPr>
          <p:nvPr>
            <p:ph type="dt" sz="half" idx="10"/>
          </p:nvPr>
        </p:nvSpPr>
        <p:spPr/>
        <p:txBody>
          <a:bodyPr/>
          <a:lstStyle/>
          <a:p>
            <a:fld id="{CB2A5CF3-3EBD-4168-9FF1-64FFD736472B}" type="datetimeFigureOut">
              <a:rPr lang="en-US" smtClean="0"/>
              <a:t>9/10/2026</a:t>
            </a:fld>
            <a:endParaRPr lang="en-US"/>
          </a:p>
        </p:txBody>
      </p:sp>
      <p:sp>
        <p:nvSpPr>
          <p:cNvPr id="4" name="Footer Placeholder 3">
            <a:extLst>
              <a:ext uri="{FF2B5EF4-FFF2-40B4-BE49-F238E27FC236}">
                <a16:creationId xmlns:a16="http://schemas.microsoft.com/office/drawing/2014/main" id="{764CA07D-5666-4175-9734-1B2E496E653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6BF0232-DCB1-44B2-BAB3-E2A1F57224AF}"/>
              </a:ext>
            </a:extLst>
          </p:cNvPr>
          <p:cNvSpPr>
            <a:spLocks noGrp="1"/>
          </p:cNvSpPr>
          <p:nvPr>
            <p:ph type="sldNum" sz="quarter" idx="12"/>
          </p:nvPr>
        </p:nvSpPr>
        <p:spPr/>
        <p:txBody>
          <a:bodyPr/>
          <a:lstStyle/>
          <a:p>
            <a:fld id="{F0A2D821-535D-4030-84E2-090A4404115A}" type="slidenum">
              <a:rPr lang="en-US" smtClean="0"/>
              <a:t>‹#›</a:t>
            </a:fld>
            <a:endParaRPr lang="en-US"/>
          </a:p>
        </p:txBody>
      </p:sp>
    </p:spTree>
    <p:extLst>
      <p:ext uri="{BB962C8B-B14F-4D97-AF65-F5344CB8AC3E}">
        <p14:creationId xmlns:p14="http://schemas.microsoft.com/office/powerpoint/2010/main" val="36372643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A5139B3-446E-4512-9DF2-D20FF9337D6D}"/>
              </a:ext>
            </a:extLst>
          </p:cNvPr>
          <p:cNvSpPr>
            <a:spLocks noGrp="1"/>
          </p:cNvSpPr>
          <p:nvPr>
            <p:ph type="dt" sz="half" idx="10"/>
          </p:nvPr>
        </p:nvSpPr>
        <p:spPr/>
        <p:txBody>
          <a:bodyPr/>
          <a:lstStyle/>
          <a:p>
            <a:fld id="{CB2A5CF3-3EBD-4168-9FF1-64FFD736472B}" type="datetimeFigureOut">
              <a:rPr lang="en-US" smtClean="0"/>
              <a:t>9/10/2026</a:t>
            </a:fld>
            <a:endParaRPr lang="en-US"/>
          </a:p>
        </p:txBody>
      </p:sp>
      <p:sp>
        <p:nvSpPr>
          <p:cNvPr id="3" name="Footer Placeholder 2">
            <a:extLst>
              <a:ext uri="{FF2B5EF4-FFF2-40B4-BE49-F238E27FC236}">
                <a16:creationId xmlns:a16="http://schemas.microsoft.com/office/drawing/2014/main" id="{CD439DF6-AFB8-4271-869B-5A728D6294F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FEF6B34-700E-488C-BF1D-3553442BB147}"/>
              </a:ext>
            </a:extLst>
          </p:cNvPr>
          <p:cNvSpPr>
            <a:spLocks noGrp="1"/>
          </p:cNvSpPr>
          <p:nvPr>
            <p:ph type="sldNum" sz="quarter" idx="12"/>
          </p:nvPr>
        </p:nvSpPr>
        <p:spPr/>
        <p:txBody>
          <a:bodyPr/>
          <a:lstStyle/>
          <a:p>
            <a:fld id="{F0A2D821-535D-4030-84E2-090A4404115A}" type="slidenum">
              <a:rPr lang="en-US" smtClean="0"/>
              <a:t>‹#›</a:t>
            </a:fld>
            <a:endParaRPr lang="en-US"/>
          </a:p>
        </p:txBody>
      </p:sp>
    </p:spTree>
    <p:extLst>
      <p:ext uri="{BB962C8B-B14F-4D97-AF65-F5344CB8AC3E}">
        <p14:creationId xmlns:p14="http://schemas.microsoft.com/office/powerpoint/2010/main" val="30226322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B95717-E9ED-449B-9FDD-00A16D7E552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0BD19AB-CB9C-4381-8596-DFA9094AA47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871A744-7168-4CDC-AFB4-D009F19457E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6170E32-E069-47F1-B519-F509BF0AB214}"/>
              </a:ext>
            </a:extLst>
          </p:cNvPr>
          <p:cNvSpPr>
            <a:spLocks noGrp="1"/>
          </p:cNvSpPr>
          <p:nvPr>
            <p:ph type="dt" sz="half" idx="10"/>
          </p:nvPr>
        </p:nvSpPr>
        <p:spPr/>
        <p:txBody>
          <a:bodyPr/>
          <a:lstStyle/>
          <a:p>
            <a:fld id="{CB2A5CF3-3EBD-4168-9FF1-64FFD736472B}" type="datetimeFigureOut">
              <a:rPr lang="en-US" smtClean="0"/>
              <a:t>9/10/2026</a:t>
            </a:fld>
            <a:endParaRPr lang="en-US"/>
          </a:p>
        </p:txBody>
      </p:sp>
      <p:sp>
        <p:nvSpPr>
          <p:cNvPr id="6" name="Footer Placeholder 5">
            <a:extLst>
              <a:ext uri="{FF2B5EF4-FFF2-40B4-BE49-F238E27FC236}">
                <a16:creationId xmlns:a16="http://schemas.microsoft.com/office/drawing/2014/main" id="{9758D7EE-A556-4AC4-B259-416383DFF08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E8732B1-EA47-473F-9177-F0FA8B984D96}"/>
              </a:ext>
            </a:extLst>
          </p:cNvPr>
          <p:cNvSpPr>
            <a:spLocks noGrp="1"/>
          </p:cNvSpPr>
          <p:nvPr>
            <p:ph type="sldNum" sz="quarter" idx="12"/>
          </p:nvPr>
        </p:nvSpPr>
        <p:spPr/>
        <p:txBody>
          <a:bodyPr/>
          <a:lstStyle/>
          <a:p>
            <a:fld id="{F0A2D821-535D-4030-84E2-090A4404115A}" type="slidenum">
              <a:rPr lang="en-US" smtClean="0"/>
              <a:t>‹#›</a:t>
            </a:fld>
            <a:endParaRPr lang="en-US"/>
          </a:p>
        </p:txBody>
      </p:sp>
    </p:spTree>
    <p:extLst>
      <p:ext uri="{BB962C8B-B14F-4D97-AF65-F5344CB8AC3E}">
        <p14:creationId xmlns:p14="http://schemas.microsoft.com/office/powerpoint/2010/main" val="29417823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E4DC52-550F-48DD-92D6-72179B21B3C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AE8DFCA-FA29-4CF6-889D-0B3C6A68D1C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D3E19DB-1850-4685-87B5-8EDC96D161F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A68E28F-DB6E-4DC3-B1B1-76A68042D77A}"/>
              </a:ext>
            </a:extLst>
          </p:cNvPr>
          <p:cNvSpPr>
            <a:spLocks noGrp="1"/>
          </p:cNvSpPr>
          <p:nvPr>
            <p:ph type="dt" sz="half" idx="10"/>
          </p:nvPr>
        </p:nvSpPr>
        <p:spPr/>
        <p:txBody>
          <a:bodyPr/>
          <a:lstStyle/>
          <a:p>
            <a:fld id="{CB2A5CF3-3EBD-4168-9FF1-64FFD736472B}" type="datetimeFigureOut">
              <a:rPr lang="en-US" smtClean="0"/>
              <a:t>9/10/2026</a:t>
            </a:fld>
            <a:endParaRPr lang="en-US"/>
          </a:p>
        </p:txBody>
      </p:sp>
      <p:sp>
        <p:nvSpPr>
          <p:cNvPr id="6" name="Footer Placeholder 5">
            <a:extLst>
              <a:ext uri="{FF2B5EF4-FFF2-40B4-BE49-F238E27FC236}">
                <a16:creationId xmlns:a16="http://schemas.microsoft.com/office/drawing/2014/main" id="{67669238-43F1-41D0-B7B8-530A3497F5F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BEA333C-D7B2-4E97-9F42-02FEFE9ADEA3}"/>
              </a:ext>
            </a:extLst>
          </p:cNvPr>
          <p:cNvSpPr>
            <a:spLocks noGrp="1"/>
          </p:cNvSpPr>
          <p:nvPr>
            <p:ph type="sldNum" sz="quarter" idx="12"/>
          </p:nvPr>
        </p:nvSpPr>
        <p:spPr/>
        <p:txBody>
          <a:bodyPr/>
          <a:lstStyle/>
          <a:p>
            <a:fld id="{F0A2D821-535D-4030-84E2-090A4404115A}" type="slidenum">
              <a:rPr lang="en-US" smtClean="0"/>
              <a:t>‹#›</a:t>
            </a:fld>
            <a:endParaRPr lang="en-US"/>
          </a:p>
        </p:txBody>
      </p:sp>
    </p:spTree>
    <p:extLst>
      <p:ext uri="{BB962C8B-B14F-4D97-AF65-F5344CB8AC3E}">
        <p14:creationId xmlns:p14="http://schemas.microsoft.com/office/powerpoint/2010/main" val="1090170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6B280A-FFB4-48E8-B842-DFCFCA3B310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F416D7C-B9F8-4A7A-BD6A-6A367B7F688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F14ED62-38BD-4596-A6B7-3A7634810F2D}"/>
              </a:ext>
            </a:extLst>
          </p:cNvPr>
          <p:cNvSpPr>
            <a:spLocks noGrp="1"/>
          </p:cNvSpPr>
          <p:nvPr>
            <p:ph type="dt" sz="half" idx="10"/>
          </p:nvPr>
        </p:nvSpPr>
        <p:spPr/>
        <p:txBody>
          <a:bodyPr/>
          <a:lstStyle/>
          <a:p>
            <a:fld id="{CB2A5CF3-3EBD-4168-9FF1-64FFD736472B}" type="datetimeFigureOut">
              <a:rPr lang="en-US" smtClean="0"/>
              <a:t>9/10/2026</a:t>
            </a:fld>
            <a:endParaRPr lang="en-US"/>
          </a:p>
        </p:txBody>
      </p:sp>
      <p:sp>
        <p:nvSpPr>
          <p:cNvPr id="5" name="Footer Placeholder 4">
            <a:extLst>
              <a:ext uri="{FF2B5EF4-FFF2-40B4-BE49-F238E27FC236}">
                <a16:creationId xmlns:a16="http://schemas.microsoft.com/office/drawing/2014/main" id="{1F1C2638-79D6-4178-97AE-36DDD873FA6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E2F35C4-F143-495E-BD3C-7BD3BB5C70F6}"/>
              </a:ext>
            </a:extLst>
          </p:cNvPr>
          <p:cNvSpPr>
            <a:spLocks noGrp="1"/>
          </p:cNvSpPr>
          <p:nvPr>
            <p:ph type="sldNum" sz="quarter" idx="12"/>
          </p:nvPr>
        </p:nvSpPr>
        <p:spPr/>
        <p:txBody>
          <a:bodyPr/>
          <a:lstStyle/>
          <a:p>
            <a:fld id="{F0A2D821-535D-4030-84E2-090A4404115A}" type="slidenum">
              <a:rPr lang="en-US" smtClean="0"/>
              <a:t>‹#›</a:t>
            </a:fld>
            <a:endParaRPr lang="en-US"/>
          </a:p>
        </p:txBody>
      </p:sp>
    </p:spTree>
    <p:extLst>
      <p:ext uri="{BB962C8B-B14F-4D97-AF65-F5344CB8AC3E}">
        <p14:creationId xmlns:p14="http://schemas.microsoft.com/office/powerpoint/2010/main" val="39084210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5598313-0057-4BD7-B217-829F2FCF282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7E0D9AF-9113-425C-9B81-AFD399879C0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6F113B8-440C-4569-8949-49FA060A8D7C}"/>
              </a:ext>
            </a:extLst>
          </p:cNvPr>
          <p:cNvSpPr>
            <a:spLocks noGrp="1"/>
          </p:cNvSpPr>
          <p:nvPr>
            <p:ph type="dt" sz="half" idx="10"/>
          </p:nvPr>
        </p:nvSpPr>
        <p:spPr/>
        <p:txBody>
          <a:bodyPr/>
          <a:lstStyle/>
          <a:p>
            <a:fld id="{CB2A5CF3-3EBD-4168-9FF1-64FFD736472B}" type="datetimeFigureOut">
              <a:rPr lang="en-US" smtClean="0"/>
              <a:t>9/10/2026</a:t>
            </a:fld>
            <a:endParaRPr lang="en-US"/>
          </a:p>
        </p:txBody>
      </p:sp>
      <p:sp>
        <p:nvSpPr>
          <p:cNvPr id="5" name="Footer Placeholder 4">
            <a:extLst>
              <a:ext uri="{FF2B5EF4-FFF2-40B4-BE49-F238E27FC236}">
                <a16:creationId xmlns:a16="http://schemas.microsoft.com/office/drawing/2014/main" id="{A8266174-3816-4F12-B2F3-6232C099491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00F267A-5F08-4EAB-A8F9-BE808B6AE870}"/>
              </a:ext>
            </a:extLst>
          </p:cNvPr>
          <p:cNvSpPr>
            <a:spLocks noGrp="1"/>
          </p:cNvSpPr>
          <p:nvPr>
            <p:ph type="sldNum" sz="quarter" idx="12"/>
          </p:nvPr>
        </p:nvSpPr>
        <p:spPr/>
        <p:txBody>
          <a:bodyPr/>
          <a:lstStyle/>
          <a:p>
            <a:fld id="{F0A2D821-535D-4030-84E2-090A4404115A}" type="slidenum">
              <a:rPr lang="en-US" smtClean="0"/>
              <a:t>‹#›</a:t>
            </a:fld>
            <a:endParaRPr lang="en-US"/>
          </a:p>
        </p:txBody>
      </p:sp>
    </p:spTree>
    <p:extLst>
      <p:ext uri="{BB962C8B-B14F-4D97-AF65-F5344CB8AC3E}">
        <p14:creationId xmlns:p14="http://schemas.microsoft.com/office/powerpoint/2010/main" val="10759607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67847DC-0E90-4E69-B0AD-99BE53C28F9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6C6B1A3-28FC-4C34-9293-5A7DC5E46C7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4D2A937-A418-4869-9296-8232A2FDA70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B2A5CF3-3EBD-4168-9FF1-64FFD736472B}" type="datetimeFigureOut">
              <a:rPr lang="en-US" smtClean="0"/>
              <a:t>9/10/2026</a:t>
            </a:fld>
            <a:endParaRPr lang="en-US"/>
          </a:p>
        </p:txBody>
      </p:sp>
      <p:sp>
        <p:nvSpPr>
          <p:cNvPr id="5" name="Footer Placeholder 4">
            <a:extLst>
              <a:ext uri="{FF2B5EF4-FFF2-40B4-BE49-F238E27FC236}">
                <a16:creationId xmlns:a16="http://schemas.microsoft.com/office/drawing/2014/main" id="{F5254E7C-A66B-4F1B-AB90-69E288F7C99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ECA11E38-19B6-4352-B21E-748D1389D7F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0A2D821-535D-4030-84E2-090A4404115A}" type="slidenum">
              <a:rPr lang="en-US" smtClean="0"/>
              <a:t>‹#›</a:t>
            </a:fld>
            <a:endParaRPr lang="en-US"/>
          </a:p>
        </p:txBody>
      </p:sp>
    </p:spTree>
    <p:extLst>
      <p:ext uri="{BB962C8B-B14F-4D97-AF65-F5344CB8AC3E}">
        <p14:creationId xmlns:p14="http://schemas.microsoft.com/office/powerpoint/2010/main" val="209629821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25E44988-B4AD-4BED-AF2C-E6E26BB08216}"/>
              </a:ext>
            </a:extLst>
          </p:cNvPr>
          <p:cNvSpPr>
            <a:spLocks noGrp="1"/>
          </p:cNvSpPr>
          <p:nvPr>
            <p:ph type="subTitle" idx="1"/>
          </p:nvPr>
        </p:nvSpPr>
        <p:spPr/>
        <p:txBody>
          <a:bodyPr/>
          <a:lstStyle/>
          <a:p>
            <a:endParaRPr lang="en-US"/>
          </a:p>
        </p:txBody>
      </p:sp>
      <p:pic>
        <p:nvPicPr>
          <p:cNvPr id="7" name="Picture 6">
            <a:extLst>
              <a:ext uri="{FF2B5EF4-FFF2-40B4-BE49-F238E27FC236}">
                <a16:creationId xmlns:a16="http://schemas.microsoft.com/office/drawing/2014/main" id="{C29F8349-4674-4D3F-8B2F-465937E39C53}"/>
              </a:ext>
            </a:extLst>
          </p:cNvPr>
          <p:cNvPicPr>
            <a:picLocks noChangeAspect="1"/>
          </p:cNvPicPr>
          <p:nvPr/>
        </p:nvPicPr>
        <p:blipFill rotWithShape="1">
          <a:blip r:embed="rId2">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rcRect l="1012" t="12342" r="2488" b="15576"/>
          <a:stretch/>
        </p:blipFill>
        <p:spPr>
          <a:xfrm>
            <a:off x="1478858" y="31492"/>
            <a:ext cx="9281359" cy="1437419"/>
          </a:xfrm>
          <a:prstGeom prst="rect">
            <a:avLst/>
          </a:prstGeom>
        </p:spPr>
      </p:pic>
      <p:pic>
        <p:nvPicPr>
          <p:cNvPr id="9" name="Picture 8">
            <a:extLst>
              <a:ext uri="{FF2B5EF4-FFF2-40B4-BE49-F238E27FC236}">
                <a16:creationId xmlns:a16="http://schemas.microsoft.com/office/drawing/2014/main" id="{BF5D85AF-8C2C-4024-A190-05F19B5E6CAF}"/>
              </a:ext>
            </a:extLst>
          </p:cNvPr>
          <p:cNvPicPr>
            <a:picLocks noChangeAspect="1"/>
          </p:cNvPicPr>
          <p:nvPr/>
        </p:nvPicPr>
        <p:blipFill>
          <a:blip r:embed="rId4"/>
          <a:stretch>
            <a:fillRect/>
          </a:stretch>
        </p:blipFill>
        <p:spPr>
          <a:xfrm>
            <a:off x="0" y="1520894"/>
            <a:ext cx="12192000" cy="5327347"/>
          </a:xfrm>
          <a:prstGeom prst="rect">
            <a:avLst/>
          </a:prstGeom>
        </p:spPr>
      </p:pic>
      <p:sp>
        <p:nvSpPr>
          <p:cNvPr id="10" name="Title 1">
            <a:extLst>
              <a:ext uri="{FF2B5EF4-FFF2-40B4-BE49-F238E27FC236}">
                <a16:creationId xmlns:a16="http://schemas.microsoft.com/office/drawing/2014/main" id="{D1329633-3A9E-4204-BB95-692BAAFF1618}"/>
              </a:ext>
            </a:extLst>
          </p:cNvPr>
          <p:cNvSpPr txBox="1">
            <a:spLocks noChangeArrowheads="1"/>
          </p:cNvSpPr>
          <p:nvPr/>
        </p:nvSpPr>
        <p:spPr bwMode="auto">
          <a:xfrm>
            <a:off x="8061706" y="1492023"/>
            <a:ext cx="3763136" cy="881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53340" tIns="26670" rIns="53340" bIns="26670" numCol="1" anchor="ctr" anchorCtr="0" compatLnSpc="1">
            <a:prstTxWarp prst="textNoShape">
              <a:avLst/>
            </a:prstTxWarp>
            <a:normAutofit/>
            <a:scene3d>
              <a:camera prst="orthographicFront"/>
              <a:lightRig rig="threePt" dir="t"/>
            </a:scene3d>
            <a:sp3d extrusionH="57150">
              <a:bevelT w="50800" h="38100" prst="riblet"/>
            </a:sp3d>
          </a:bodyPr>
          <a:lstStyle>
            <a:lvl1pPr algn="ctr" rtl="1" eaLnBrk="0" fontAlgn="base" hangingPunct="0">
              <a:lnSpc>
                <a:spcPct val="90000"/>
              </a:lnSpc>
              <a:spcBef>
                <a:spcPct val="0"/>
              </a:spcBef>
              <a:spcAft>
                <a:spcPct val="0"/>
              </a:spcAft>
              <a:defRPr sz="3200" b="1" i="0" kern="1200" baseline="0">
                <a:solidFill>
                  <a:schemeClr val="bg1"/>
                </a:solidFill>
                <a:latin typeface="Arial Black" panose="020B0A04020102020204" pitchFamily="34" charset="0"/>
                <a:ea typeface="+mj-ea"/>
                <a:cs typeface="B Titr" panose="00000700000000000000" pitchFamily="2" charset="-78"/>
              </a:defRPr>
            </a:lvl1pPr>
            <a:lvl2pPr algn="l" rtl="0" eaLnBrk="0" fontAlgn="base" hangingPunct="0">
              <a:lnSpc>
                <a:spcPct val="90000"/>
              </a:lnSpc>
              <a:spcBef>
                <a:spcPct val="0"/>
              </a:spcBef>
              <a:spcAft>
                <a:spcPct val="0"/>
              </a:spcAft>
              <a:defRPr sz="4400">
                <a:solidFill>
                  <a:schemeClr val="tx1"/>
                </a:solidFill>
                <a:latin typeface="Times New Roman" panose="02020603050405020304" pitchFamily="18" charset="0"/>
                <a:cs typeface="B Nazanin" panose="00000400000000000000" pitchFamily="2" charset="-78"/>
              </a:defRPr>
            </a:lvl2pPr>
            <a:lvl3pPr algn="l" rtl="0" eaLnBrk="0" fontAlgn="base" hangingPunct="0">
              <a:lnSpc>
                <a:spcPct val="90000"/>
              </a:lnSpc>
              <a:spcBef>
                <a:spcPct val="0"/>
              </a:spcBef>
              <a:spcAft>
                <a:spcPct val="0"/>
              </a:spcAft>
              <a:defRPr sz="4400">
                <a:solidFill>
                  <a:schemeClr val="tx1"/>
                </a:solidFill>
                <a:latin typeface="Times New Roman" panose="02020603050405020304" pitchFamily="18" charset="0"/>
                <a:cs typeface="B Nazanin" panose="00000400000000000000" pitchFamily="2" charset="-78"/>
              </a:defRPr>
            </a:lvl3pPr>
            <a:lvl4pPr algn="l" rtl="0" eaLnBrk="0" fontAlgn="base" hangingPunct="0">
              <a:lnSpc>
                <a:spcPct val="90000"/>
              </a:lnSpc>
              <a:spcBef>
                <a:spcPct val="0"/>
              </a:spcBef>
              <a:spcAft>
                <a:spcPct val="0"/>
              </a:spcAft>
              <a:defRPr sz="4400">
                <a:solidFill>
                  <a:schemeClr val="tx1"/>
                </a:solidFill>
                <a:latin typeface="Times New Roman" panose="02020603050405020304" pitchFamily="18" charset="0"/>
                <a:cs typeface="B Nazanin" panose="00000400000000000000" pitchFamily="2" charset="-78"/>
              </a:defRPr>
            </a:lvl4pPr>
            <a:lvl5pPr algn="l" rtl="0" eaLnBrk="0" fontAlgn="base" hangingPunct="0">
              <a:lnSpc>
                <a:spcPct val="90000"/>
              </a:lnSpc>
              <a:spcBef>
                <a:spcPct val="0"/>
              </a:spcBef>
              <a:spcAft>
                <a:spcPct val="0"/>
              </a:spcAft>
              <a:defRPr sz="4400">
                <a:solidFill>
                  <a:schemeClr val="tx1"/>
                </a:solidFill>
                <a:latin typeface="Times New Roman" panose="02020603050405020304" pitchFamily="18" charset="0"/>
                <a:cs typeface="B Nazanin" panose="00000400000000000000" pitchFamily="2" charset="-78"/>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defTabSz="533370" eaLnBrk="1" hangingPunct="1">
              <a:defRPr/>
            </a:pPr>
            <a:r>
              <a:rPr lang="fa-IR" altLang="en-US" sz="1867" dirty="0">
                <a:ln w="10160">
                  <a:noFill/>
                  <a:prstDash val="solid"/>
                </a:ln>
                <a:solidFill>
                  <a:schemeClr val="tx1"/>
                </a:solidFill>
                <a:effectLst>
                  <a:outerShdw blurRad="38100" dist="22860" dir="5400000" algn="tl" rotWithShape="0">
                    <a:srgbClr val="000000">
                      <a:alpha val="30000"/>
                    </a:srgbClr>
                  </a:outerShdw>
                </a:effectLst>
              </a:rPr>
              <a:t>عنوان مقاله خود را اینجا بنویسید</a:t>
            </a:r>
            <a:endParaRPr lang="en-US" altLang="en-US" sz="1867" dirty="0">
              <a:ln w="10160">
                <a:noFill/>
                <a:prstDash val="solid"/>
              </a:ln>
              <a:solidFill>
                <a:schemeClr val="tx1"/>
              </a:solidFill>
              <a:effectLst>
                <a:outerShdw blurRad="38100" dist="22860" dir="5400000" algn="tl" rotWithShape="0">
                  <a:srgbClr val="000000">
                    <a:alpha val="30000"/>
                  </a:srgbClr>
                </a:outerShdw>
              </a:effectLst>
            </a:endParaRPr>
          </a:p>
        </p:txBody>
      </p:sp>
      <p:sp>
        <p:nvSpPr>
          <p:cNvPr id="11" name="Subtitle 2">
            <a:extLst>
              <a:ext uri="{FF2B5EF4-FFF2-40B4-BE49-F238E27FC236}">
                <a16:creationId xmlns:a16="http://schemas.microsoft.com/office/drawing/2014/main" id="{3ED346E8-E19B-4CA2-AFFF-9BB035C857A6}"/>
              </a:ext>
            </a:extLst>
          </p:cNvPr>
          <p:cNvSpPr txBox="1">
            <a:spLocks noChangeArrowheads="1"/>
          </p:cNvSpPr>
          <p:nvPr/>
        </p:nvSpPr>
        <p:spPr bwMode="auto">
          <a:xfrm>
            <a:off x="7986734" y="2194967"/>
            <a:ext cx="3984673" cy="260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Times New Roman" panose="02020603050405020304" pitchFamily="18" charset="0"/>
              </a:defRPr>
            </a:lvl1pPr>
            <a:lvl2pPr marL="685800" indent="-228600">
              <a:lnSpc>
                <a:spcPct val="90000"/>
              </a:lnSpc>
              <a:spcBef>
                <a:spcPts val="500"/>
              </a:spcBef>
              <a:buFont typeface="Arial" panose="020B0604020202020204" pitchFamily="34" charset="0"/>
              <a:buChar char="•"/>
              <a:defRPr sz="2400">
                <a:solidFill>
                  <a:schemeClr val="tx1"/>
                </a:solidFill>
                <a:latin typeface="Times New Roman" panose="02020603050405020304" pitchFamily="18" charset="0"/>
              </a:defRPr>
            </a:lvl2pPr>
            <a:lvl3pPr marL="1143000" indent="-228600">
              <a:lnSpc>
                <a:spcPct val="90000"/>
              </a:lnSpc>
              <a:spcBef>
                <a:spcPts val="500"/>
              </a:spcBef>
              <a:buFont typeface="Arial" panose="020B0604020202020204" pitchFamily="34" charset="0"/>
              <a:buChar char="•"/>
              <a:defRPr sz="2000">
                <a:solidFill>
                  <a:schemeClr val="tx1"/>
                </a:solidFill>
                <a:latin typeface="Times New Roman" panose="02020603050405020304" pitchFamily="18" charset="0"/>
              </a:defRPr>
            </a:lvl3pPr>
            <a:lvl4pPr marL="1600200" indent="-228600">
              <a:lnSpc>
                <a:spcPct val="90000"/>
              </a:lnSpc>
              <a:spcBef>
                <a:spcPts val="500"/>
              </a:spcBef>
              <a:buFont typeface="Arial" panose="020B0604020202020204" pitchFamily="34" charset="0"/>
              <a:buChar char="•"/>
              <a:defRPr>
                <a:solidFill>
                  <a:schemeClr val="tx1"/>
                </a:solidFill>
                <a:latin typeface="Times New Roman" panose="02020603050405020304" pitchFamily="18" charset="0"/>
              </a:defRPr>
            </a:lvl4pPr>
            <a:lvl5pPr marL="2057400" indent="-228600">
              <a:lnSpc>
                <a:spcPct val="90000"/>
              </a:lnSpc>
              <a:spcBef>
                <a:spcPts val="500"/>
              </a:spcBef>
              <a:buFont typeface="Arial" panose="020B0604020202020204" pitchFamily="34" charset="0"/>
              <a:buChar char="•"/>
              <a:defRPr>
                <a:solidFill>
                  <a:schemeClr val="tx1"/>
                </a:solidFill>
                <a:latin typeface="Times New Roman" panose="02020603050405020304" pitchFamily="18"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Times New Roman" panose="02020603050405020304" pitchFamily="18"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Times New Roman" panose="02020603050405020304" pitchFamily="18"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Times New Roman" panose="02020603050405020304" pitchFamily="18"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Times New Roman" panose="02020603050405020304" pitchFamily="18" charset="0"/>
              </a:defRPr>
            </a:lvl9pPr>
          </a:lstStyle>
          <a:p>
            <a:pPr algn="ctr" rtl="1" fontAlgn="base">
              <a:spcAft>
                <a:spcPct val="0"/>
              </a:spcAft>
              <a:buFont typeface="Arial" panose="020B0604020202020204" pitchFamily="34" charset="0"/>
              <a:buNone/>
            </a:pPr>
            <a:r>
              <a:rPr lang="fa-IR" altLang="en-US" sz="1050" b="1" dirty="0">
                <a:cs typeface="B Nazanin" panose="00000400000000000000" pitchFamily="2" charset="-78"/>
              </a:rPr>
              <a:t>کد مقاله:</a:t>
            </a:r>
            <a:endParaRPr lang="en-US" altLang="en-US" sz="1050" b="1" dirty="0">
              <a:cs typeface="B Mitra" panose="00000400000000000000" pitchFamily="2" charset="-78"/>
            </a:endParaRPr>
          </a:p>
        </p:txBody>
      </p:sp>
      <p:sp>
        <p:nvSpPr>
          <p:cNvPr id="12" name="Subtitle 2">
            <a:extLst>
              <a:ext uri="{FF2B5EF4-FFF2-40B4-BE49-F238E27FC236}">
                <a16:creationId xmlns:a16="http://schemas.microsoft.com/office/drawing/2014/main" id="{86E841D4-B8C9-44BF-86BA-EAC45D45D2BE}"/>
              </a:ext>
            </a:extLst>
          </p:cNvPr>
          <p:cNvSpPr txBox="1">
            <a:spLocks noChangeArrowheads="1"/>
          </p:cNvSpPr>
          <p:nvPr/>
        </p:nvSpPr>
        <p:spPr bwMode="auto">
          <a:xfrm>
            <a:off x="8233134" y="2519588"/>
            <a:ext cx="3543860" cy="653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53340" tIns="26670" rIns="53340" bIns="26670" numCol="1" anchor="t" anchorCtr="0" compatLnSpc="1">
            <a:prstTxWarp prst="textNoShape">
              <a:avLst/>
            </a:prstTxWarp>
            <a:normAutofit/>
          </a:bodyPr>
          <a:lstStyle>
            <a:lvl1pPr marL="0" indent="0" algn="ctr" rtl="1" eaLnBrk="0" fontAlgn="base" hangingPunct="0">
              <a:lnSpc>
                <a:spcPct val="90000"/>
              </a:lnSpc>
              <a:spcBef>
                <a:spcPts val="1000"/>
              </a:spcBef>
              <a:spcAft>
                <a:spcPct val="0"/>
              </a:spcAft>
              <a:buFont typeface="Arial" panose="020B0604020202020204" pitchFamily="34" charset="0"/>
              <a:buNone/>
              <a:defRPr sz="1800" b="1" i="0" kern="1200" baseline="0">
                <a:solidFill>
                  <a:schemeClr val="bg1"/>
                </a:solidFill>
                <a:latin typeface="Times New Roman" panose="02020603050405020304" pitchFamily="18" charset="0"/>
                <a:ea typeface="+mn-ea"/>
                <a:cs typeface="B Mitra" panose="00000400000000000000" pitchFamily="2" charset="-78"/>
              </a:defRPr>
            </a:lvl1pPr>
            <a:lvl2pPr marL="457200" indent="0" algn="ctr" rtl="0" eaLnBrk="0" fontAlgn="base" hangingPunct="0">
              <a:lnSpc>
                <a:spcPct val="90000"/>
              </a:lnSpc>
              <a:spcBef>
                <a:spcPts val="500"/>
              </a:spcBef>
              <a:spcAft>
                <a:spcPct val="0"/>
              </a:spcAft>
              <a:buFont typeface="Arial" panose="020B0604020202020204" pitchFamily="34" charset="0"/>
              <a:buNone/>
              <a:defRPr sz="2000" kern="1200">
                <a:solidFill>
                  <a:schemeClr val="tx1"/>
                </a:solidFill>
                <a:latin typeface="Times New Roman" panose="02020603050405020304" pitchFamily="18" charset="0"/>
                <a:ea typeface="+mn-ea"/>
                <a:cs typeface="+mn-cs"/>
              </a:defRPr>
            </a:lvl2pPr>
            <a:lvl3pPr marL="914400" indent="0" algn="ctr" rtl="0" eaLnBrk="0" fontAlgn="base" hangingPunct="0">
              <a:lnSpc>
                <a:spcPct val="90000"/>
              </a:lnSpc>
              <a:spcBef>
                <a:spcPts val="500"/>
              </a:spcBef>
              <a:spcAft>
                <a:spcPct val="0"/>
              </a:spcAft>
              <a:buFont typeface="Arial" panose="020B0604020202020204" pitchFamily="34" charset="0"/>
              <a:buNone/>
              <a:defRPr sz="1800" kern="1200">
                <a:solidFill>
                  <a:schemeClr val="tx1"/>
                </a:solidFill>
                <a:latin typeface="Times New Roman" panose="02020603050405020304" pitchFamily="18" charset="0"/>
                <a:ea typeface="+mn-ea"/>
                <a:cs typeface="+mn-cs"/>
              </a:defRPr>
            </a:lvl3pPr>
            <a:lvl4pPr marL="1371600" indent="0" algn="ctr" rtl="0" eaLnBrk="0" fontAlgn="base" hangingPunct="0">
              <a:lnSpc>
                <a:spcPct val="90000"/>
              </a:lnSpc>
              <a:spcBef>
                <a:spcPts val="500"/>
              </a:spcBef>
              <a:spcAft>
                <a:spcPct val="0"/>
              </a:spcAft>
              <a:buFont typeface="Arial" panose="020B0604020202020204" pitchFamily="34" charset="0"/>
              <a:buNone/>
              <a:defRPr sz="1600" kern="1200">
                <a:solidFill>
                  <a:schemeClr val="tx1"/>
                </a:solidFill>
                <a:latin typeface="Times New Roman" panose="02020603050405020304" pitchFamily="18" charset="0"/>
                <a:ea typeface="+mn-ea"/>
                <a:cs typeface="+mn-cs"/>
              </a:defRPr>
            </a:lvl4pPr>
            <a:lvl5pPr marL="1828800" indent="0" algn="ctr" rtl="0" eaLnBrk="0" fontAlgn="base" hangingPunct="0">
              <a:lnSpc>
                <a:spcPct val="90000"/>
              </a:lnSpc>
              <a:spcBef>
                <a:spcPts val="500"/>
              </a:spcBef>
              <a:spcAft>
                <a:spcPct val="0"/>
              </a:spcAft>
              <a:buFont typeface="Arial" panose="020B0604020202020204" pitchFamily="34" charset="0"/>
              <a:buNone/>
              <a:defRPr sz="1600" kern="1200">
                <a:solidFill>
                  <a:schemeClr val="tx1"/>
                </a:solidFill>
                <a:latin typeface="Times New Roman" panose="02020603050405020304" pitchFamily="18" charset="0"/>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defTabSz="533370" eaLnBrk="1" hangingPunct="1">
              <a:spcBef>
                <a:spcPts val="583"/>
              </a:spcBef>
              <a:defRPr/>
            </a:pPr>
            <a:r>
              <a:rPr lang="fa-IR" altLang="en-US" sz="1050" dirty="0">
                <a:solidFill>
                  <a:schemeClr val="tx1"/>
                </a:solidFill>
                <a:cs typeface="B Nazanin" panose="00000400000000000000" pitchFamily="2" charset="-78"/>
              </a:rPr>
              <a:t>نام و مشخصات نویسندگان</a:t>
            </a:r>
            <a:r>
              <a:rPr lang="en-US" altLang="en-US" sz="1050" dirty="0">
                <a:solidFill>
                  <a:schemeClr val="tx1"/>
                </a:solidFill>
                <a:cs typeface="B Nazanin" panose="00000400000000000000" pitchFamily="2" charset="-78"/>
              </a:rPr>
              <a:t> </a:t>
            </a:r>
            <a:r>
              <a:rPr lang="fa-IR" altLang="en-US" sz="1050" dirty="0">
                <a:solidFill>
                  <a:schemeClr val="tx1"/>
                </a:solidFill>
                <a:cs typeface="B Nazanin" panose="00000400000000000000" pitchFamily="2" charset="-78"/>
              </a:rPr>
              <a:t>را اینجا بنویسید (هر نویسنده در یک خط باشد)</a:t>
            </a:r>
          </a:p>
          <a:p>
            <a:pPr defTabSz="533370" eaLnBrk="1" hangingPunct="1">
              <a:spcBef>
                <a:spcPts val="583"/>
              </a:spcBef>
              <a:defRPr/>
            </a:pPr>
            <a:endParaRPr lang="en-US" altLang="en-US" sz="1050" dirty="0">
              <a:cs typeface="B Nazanin" panose="00000400000000000000" pitchFamily="2" charset="-78"/>
            </a:endParaRPr>
          </a:p>
        </p:txBody>
      </p:sp>
      <p:sp>
        <p:nvSpPr>
          <p:cNvPr id="13" name="Text Placeholder 5">
            <a:extLst>
              <a:ext uri="{FF2B5EF4-FFF2-40B4-BE49-F238E27FC236}">
                <a16:creationId xmlns:a16="http://schemas.microsoft.com/office/drawing/2014/main" id="{00A853E9-BE21-40C2-AA94-832731108BB9}"/>
              </a:ext>
            </a:extLst>
          </p:cNvPr>
          <p:cNvSpPr txBox="1">
            <a:spLocks/>
          </p:cNvSpPr>
          <p:nvPr/>
        </p:nvSpPr>
        <p:spPr>
          <a:xfrm>
            <a:off x="8061706" y="2949832"/>
            <a:ext cx="3984673" cy="327767"/>
          </a:xfrm>
          <a:prstGeom prst="rect">
            <a:avLst/>
          </a:prstGeom>
          <a:noFill/>
        </p:spPr>
        <p:txBody>
          <a:bodyPr wrap="square" lIns="37648" tIns="37648" rIns="37648" bIns="37648" anchor="ctr" anchorCtr="0">
            <a:spAutoFit/>
          </a:bodyPr>
          <a:lstStyle>
            <a:lvl1pPr marL="0" indent="0" algn="ctr">
              <a:buNone/>
              <a:defRPr sz="2300" b="1" u="sng" baseline="0">
                <a:solidFill>
                  <a:schemeClr val="accent5">
                    <a:lumMod val="50000"/>
                  </a:schemeClr>
                </a:solidFill>
              </a:defRPr>
            </a:lvl1pPr>
          </a:lstStyle>
          <a:p>
            <a:pPr defTabSz="1806930" rtl="1">
              <a:spcBef>
                <a:spcPct val="20000"/>
              </a:spcBef>
              <a:defRPr/>
            </a:pPr>
            <a:r>
              <a:rPr lang="fa-IR" sz="1636" dirty="0">
                <a:solidFill>
                  <a:schemeClr val="tx1"/>
                </a:solidFill>
                <a:cs typeface="B Titr" panose="00000700000000000000" pitchFamily="2" charset="-78"/>
              </a:rPr>
              <a:t>چکیده</a:t>
            </a:r>
            <a:endParaRPr lang="en-US" sz="1636" dirty="0">
              <a:solidFill>
                <a:schemeClr val="tx1"/>
              </a:solidFill>
              <a:cs typeface="B Titr" panose="00000700000000000000" pitchFamily="2" charset="-78"/>
            </a:endParaRPr>
          </a:p>
        </p:txBody>
      </p:sp>
      <p:sp>
        <p:nvSpPr>
          <p:cNvPr id="14" name="Text Placeholder 3">
            <a:extLst>
              <a:ext uri="{FF2B5EF4-FFF2-40B4-BE49-F238E27FC236}">
                <a16:creationId xmlns:a16="http://schemas.microsoft.com/office/drawing/2014/main" id="{F4FE539E-F870-4BA9-8527-D56EBFE326D4}"/>
              </a:ext>
            </a:extLst>
          </p:cNvPr>
          <p:cNvSpPr txBox="1">
            <a:spLocks/>
          </p:cNvSpPr>
          <p:nvPr/>
        </p:nvSpPr>
        <p:spPr>
          <a:xfrm>
            <a:off x="8233133" y="3372324"/>
            <a:ext cx="3641820" cy="2775401"/>
          </a:xfrm>
          <a:prstGeom prst="rect">
            <a:avLst/>
          </a:prstGeom>
        </p:spPr>
        <p:txBody>
          <a:bodyPr wrap="square" lIns="94120" tIns="94120" rIns="94120" bIns="94120">
            <a:spAutoFit/>
          </a:bodyPr>
          <a:lstStyle>
            <a:lvl1pPr marL="0" indent="0">
              <a:buNone/>
              <a:defRPr sz="1400">
                <a:solidFill>
                  <a:schemeClr val="accent5">
                    <a:lumMod val="50000"/>
                  </a:schemeClr>
                </a:solidFill>
                <a:latin typeface="Times New Roman" panose="02020603050405020304" pitchFamily="18" charset="0"/>
                <a:cs typeface="Times New Roman" panose="02020603050405020304" pitchFamily="18" charset="0"/>
              </a:defRPr>
            </a:lvl1pPr>
            <a:lvl2pPr marL="860316" indent="-330890">
              <a:defRPr sz="1500">
                <a:latin typeface="Trebuchet MS" pitchFamily="34" charset="0"/>
              </a:defRPr>
            </a:lvl2pPr>
            <a:lvl3pPr marL="1191206" indent="-330890">
              <a:defRPr sz="1500">
                <a:latin typeface="Trebuchet MS" pitchFamily="34" charset="0"/>
              </a:defRPr>
            </a:lvl3pPr>
            <a:lvl4pPr marL="1555185" indent="-363980">
              <a:defRPr sz="1500">
                <a:latin typeface="Trebuchet MS" pitchFamily="34" charset="0"/>
              </a:defRPr>
            </a:lvl4pPr>
            <a:lvl5pPr marL="1819898" indent="-264712">
              <a:defRPr sz="1500">
                <a:latin typeface="Trebuchet MS" pitchFamily="34" charset="0"/>
              </a:defRPr>
            </a:lvl5pPr>
          </a:lstStyle>
          <a:p>
            <a:pPr lvl="0" algn="just" rtl="1">
              <a:spcBef>
                <a:spcPct val="20000"/>
              </a:spcBef>
              <a:defRPr/>
            </a:pPr>
            <a:r>
              <a:rPr lang="fa-IR" sz="1050" dirty="0">
                <a:solidFill>
                  <a:schemeClr val="tx1"/>
                </a:solidFill>
                <a:cs typeface="B Nazanin" panose="00000400000000000000" pitchFamily="2" charset="-78"/>
              </a:rPr>
              <a:t>در صورتی‌که مقاله شما توسط کمیته داوران به صورت پوستر پذیرفته شده است باید مطابق با فرمت حاضر، پوستر مقاله خود را تهیه و در سامانه کنفرانس بارگذاری نمایید.</a:t>
            </a:r>
          </a:p>
          <a:p>
            <a:pPr lvl="0" algn="just" rtl="1">
              <a:spcBef>
                <a:spcPct val="20000"/>
              </a:spcBef>
              <a:defRPr/>
            </a:pPr>
            <a:endParaRPr lang="fa-IR" sz="1050" dirty="0">
              <a:solidFill>
                <a:schemeClr val="tx1"/>
              </a:solidFill>
              <a:cs typeface="B Nazanin" panose="00000400000000000000" pitchFamily="2" charset="-78"/>
            </a:endParaRPr>
          </a:p>
          <a:p>
            <a:pPr lvl="0" algn="just" rtl="1">
              <a:spcBef>
                <a:spcPct val="20000"/>
              </a:spcBef>
              <a:defRPr/>
            </a:pPr>
            <a:r>
              <a:rPr lang="fa-IR" sz="1050" dirty="0">
                <a:solidFill>
                  <a:schemeClr val="tx1"/>
                </a:solidFill>
                <a:cs typeface="B Nazanin" panose="00000400000000000000" pitchFamily="2" charset="-78"/>
              </a:rPr>
              <a:t>پوستر باید به صورت یکپارچه در یک صفحه تهیه شود. </a:t>
            </a:r>
          </a:p>
          <a:p>
            <a:pPr lvl="0" algn="just" rtl="1">
              <a:spcBef>
                <a:spcPct val="20000"/>
              </a:spcBef>
              <a:defRPr/>
            </a:pPr>
            <a:endParaRPr lang="fa-IR" sz="1050" dirty="0">
              <a:solidFill>
                <a:schemeClr val="tx1"/>
              </a:solidFill>
              <a:cs typeface="B Nazanin" panose="00000400000000000000" pitchFamily="2" charset="-78"/>
            </a:endParaRPr>
          </a:p>
          <a:p>
            <a:pPr lvl="0" algn="just" rtl="1">
              <a:spcBef>
                <a:spcPct val="20000"/>
              </a:spcBef>
              <a:defRPr/>
            </a:pPr>
            <a:r>
              <a:rPr lang="fa-IR" sz="1050" dirty="0">
                <a:solidFill>
                  <a:schemeClr val="tx1"/>
                </a:solidFill>
                <a:cs typeface="B Nazanin" panose="00000400000000000000" pitchFamily="2" charset="-78"/>
              </a:rPr>
              <a:t>عنوان مقاله، کد مقاله و مشخصات نویسندگان را درج نمایید.</a:t>
            </a:r>
          </a:p>
          <a:p>
            <a:pPr lvl="0" algn="just" rtl="1">
              <a:spcBef>
                <a:spcPct val="20000"/>
              </a:spcBef>
              <a:defRPr/>
            </a:pPr>
            <a:endParaRPr lang="fa-IR" sz="1050" dirty="0">
              <a:solidFill>
                <a:schemeClr val="tx1"/>
              </a:solidFill>
              <a:cs typeface="B Nazanin" panose="00000400000000000000" pitchFamily="2" charset="-78"/>
            </a:endParaRPr>
          </a:p>
          <a:p>
            <a:pPr lvl="0" algn="just" rtl="1">
              <a:spcBef>
                <a:spcPct val="20000"/>
              </a:spcBef>
              <a:defRPr/>
            </a:pPr>
            <a:r>
              <a:rPr lang="fa-IR" sz="1050" dirty="0">
                <a:solidFill>
                  <a:schemeClr val="tx1"/>
                </a:solidFill>
                <a:cs typeface="B Nazanin" panose="00000400000000000000" pitchFamily="2" charset="-78"/>
              </a:rPr>
              <a:t>متن اصلی پوستر بهتر است شامل موارد زیر باشد:</a:t>
            </a:r>
          </a:p>
          <a:p>
            <a:pPr lvl="0" algn="just" rtl="1">
              <a:spcBef>
                <a:spcPct val="20000"/>
              </a:spcBef>
              <a:defRPr/>
            </a:pPr>
            <a:endParaRPr lang="fa-IR" sz="1050" dirty="0">
              <a:solidFill>
                <a:schemeClr val="tx1"/>
              </a:solidFill>
              <a:cs typeface="B Nazanin" panose="00000400000000000000" pitchFamily="2" charset="-78"/>
            </a:endParaRPr>
          </a:p>
          <a:p>
            <a:pPr lvl="0" algn="just" rtl="1">
              <a:spcBef>
                <a:spcPct val="20000"/>
              </a:spcBef>
              <a:defRPr/>
            </a:pPr>
            <a:r>
              <a:rPr lang="fa-IR" sz="1050" b="1" dirty="0">
                <a:solidFill>
                  <a:srgbClr val="C00000"/>
                </a:solidFill>
                <a:cs typeface="B Nazanin" panose="00000400000000000000" pitchFamily="2" charset="-78"/>
              </a:rPr>
              <a:t>مقدمه: </a:t>
            </a:r>
            <a:r>
              <a:rPr lang="fa-IR" sz="1050" dirty="0">
                <a:solidFill>
                  <a:schemeClr val="tx1"/>
                </a:solidFill>
                <a:cs typeface="B Nazanin" panose="00000400000000000000" pitchFamily="2" charset="-78"/>
              </a:rPr>
              <a:t>پیشنهاد می‌گردد سایز فونت فارسی 18 و نوع فونت </a:t>
            </a:r>
            <a:r>
              <a:rPr lang="en-US" sz="933" dirty="0">
                <a:solidFill>
                  <a:schemeClr val="tx1"/>
                </a:solidFill>
                <a:cs typeface="B Nazanin" panose="00000400000000000000" pitchFamily="2" charset="-78"/>
              </a:rPr>
              <a:t>B Nazanin</a:t>
            </a:r>
            <a:r>
              <a:rPr lang="fa-IR" sz="933" dirty="0">
                <a:solidFill>
                  <a:schemeClr val="tx1"/>
                </a:solidFill>
                <a:cs typeface="B Nazanin" panose="00000400000000000000" pitchFamily="2" charset="-78"/>
              </a:rPr>
              <a:t> </a:t>
            </a:r>
            <a:r>
              <a:rPr lang="fa-IR" sz="1050" dirty="0">
                <a:solidFill>
                  <a:schemeClr val="tx1"/>
                </a:solidFill>
                <a:cs typeface="B Nazanin" panose="00000400000000000000" pitchFamily="2" charset="-78"/>
              </a:rPr>
              <a:t>باشد. سایز فونت انگلیسی 16 و نوع فونت </a:t>
            </a:r>
            <a:r>
              <a:rPr lang="en-US" sz="933" dirty="0">
                <a:solidFill>
                  <a:schemeClr val="tx1"/>
                </a:solidFill>
                <a:cs typeface="B Nazanin" panose="00000400000000000000" pitchFamily="2" charset="-78"/>
              </a:rPr>
              <a:t>Times New Roman</a:t>
            </a:r>
            <a:r>
              <a:rPr lang="fa-IR" sz="933" dirty="0">
                <a:solidFill>
                  <a:schemeClr val="tx1"/>
                </a:solidFill>
                <a:cs typeface="B Nazanin" panose="00000400000000000000" pitchFamily="2" charset="-78"/>
              </a:rPr>
              <a:t> </a:t>
            </a:r>
            <a:r>
              <a:rPr lang="fa-IR" sz="1050" dirty="0">
                <a:solidFill>
                  <a:schemeClr val="tx1"/>
                </a:solidFill>
                <a:cs typeface="B Nazanin" panose="00000400000000000000" pitchFamily="2" charset="-78"/>
              </a:rPr>
              <a:t>باشد.</a:t>
            </a:r>
          </a:p>
          <a:p>
            <a:pPr lvl="0" algn="just" rtl="1">
              <a:spcBef>
                <a:spcPct val="20000"/>
              </a:spcBef>
              <a:defRPr/>
            </a:pPr>
            <a:endParaRPr lang="fa-IR" sz="1050" dirty="0">
              <a:solidFill>
                <a:schemeClr val="tx1"/>
              </a:solidFill>
              <a:cs typeface="B Nazanin" panose="00000400000000000000" pitchFamily="2" charset="-78"/>
            </a:endParaRPr>
          </a:p>
          <a:p>
            <a:pPr lvl="0" algn="just" rtl="1">
              <a:spcBef>
                <a:spcPct val="20000"/>
              </a:spcBef>
              <a:defRPr/>
            </a:pPr>
            <a:endParaRPr lang="en-US" sz="1050" dirty="0">
              <a:solidFill>
                <a:schemeClr val="tx1"/>
              </a:solidFill>
              <a:cs typeface="B Nazanin" panose="00000400000000000000" pitchFamily="2" charset="-78"/>
            </a:endParaRPr>
          </a:p>
        </p:txBody>
      </p:sp>
      <p:sp>
        <p:nvSpPr>
          <p:cNvPr id="15" name="TextBox 14">
            <a:extLst>
              <a:ext uri="{FF2B5EF4-FFF2-40B4-BE49-F238E27FC236}">
                <a16:creationId xmlns:a16="http://schemas.microsoft.com/office/drawing/2014/main" id="{6B6F6A85-0010-4B72-ABFA-74EA283B314C}"/>
              </a:ext>
            </a:extLst>
          </p:cNvPr>
          <p:cNvSpPr txBox="1"/>
          <p:nvPr/>
        </p:nvSpPr>
        <p:spPr>
          <a:xfrm>
            <a:off x="4375370" y="2083123"/>
            <a:ext cx="3488339" cy="415498"/>
          </a:xfrm>
          <a:prstGeom prst="rect">
            <a:avLst/>
          </a:prstGeom>
          <a:noFill/>
        </p:spPr>
        <p:txBody>
          <a:bodyPr wrap="square" rtlCol="0">
            <a:spAutoFit/>
          </a:bodyPr>
          <a:lstStyle/>
          <a:p>
            <a:pPr lvl="0" algn="just" rtl="1">
              <a:spcBef>
                <a:spcPct val="20000"/>
              </a:spcBef>
              <a:defRPr/>
            </a:pPr>
            <a:r>
              <a:rPr lang="fa-IR" sz="1050" b="1" dirty="0">
                <a:solidFill>
                  <a:srgbClr val="C00000"/>
                </a:solidFill>
                <a:cs typeface="B Nazanin" panose="00000400000000000000" pitchFamily="2" charset="-78"/>
              </a:rPr>
              <a:t>روش کار: </a:t>
            </a:r>
            <a:r>
              <a:rPr lang="fa-IR" sz="1050" dirty="0">
                <a:cs typeface="B Nazanin" panose="00000400000000000000" pitchFamily="2" charset="-78"/>
              </a:rPr>
              <a:t>این بخش نیز باید ضمن حفظ اصل پیام تا حد ممکن کوتاه و رسا باشد و با همان فونت مقدمه ادامه یابد.</a:t>
            </a:r>
          </a:p>
        </p:txBody>
      </p:sp>
      <p:sp>
        <p:nvSpPr>
          <p:cNvPr id="16" name="TextBox 15">
            <a:extLst>
              <a:ext uri="{FF2B5EF4-FFF2-40B4-BE49-F238E27FC236}">
                <a16:creationId xmlns:a16="http://schemas.microsoft.com/office/drawing/2014/main" id="{8DB3C10D-1FB9-4FF4-BA8B-267A00A1CA35}"/>
              </a:ext>
            </a:extLst>
          </p:cNvPr>
          <p:cNvSpPr txBox="1"/>
          <p:nvPr/>
        </p:nvSpPr>
        <p:spPr>
          <a:xfrm>
            <a:off x="4221889" y="4388301"/>
            <a:ext cx="3641820" cy="577081"/>
          </a:xfrm>
          <a:prstGeom prst="rect">
            <a:avLst/>
          </a:prstGeom>
          <a:noFill/>
        </p:spPr>
        <p:txBody>
          <a:bodyPr wrap="square" rtlCol="0">
            <a:spAutoFit/>
          </a:bodyPr>
          <a:lstStyle/>
          <a:p>
            <a:pPr lvl="0" algn="just" rtl="1">
              <a:spcBef>
                <a:spcPct val="20000"/>
              </a:spcBef>
              <a:defRPr/>
            </a:pPr>
            <a:r>
              <a:rPr lang="fa-IR" sz="1050" b="1" dirty="0">
                <a:solidFill>
                  <a:srgbClr val="C00000"/>
                </a:solidFill>
                <a:cs typeface="B Nazanin" panose="00000400000000000000" pitchFamily="2" charset="-78"/>
              </a:rPr>
              <a:t>یافته‌ها: </a:t>
            </a:r>
            <a:r>
              <a:rPr lang="fa-IR" sz="1050" dirty="0">
                <a:cs typeface="B Nazanin" panose="00000400000000000000" pitchFamily="2" charset="-78"/>
              </a:rPr>
              <a:t>به‌کارگیری ذوق و سلیقه در استفاده از جداول، نمودارها و شکل‌ها بسیار مهم است. این بخش باید به نحوی باشد که خواننده پوستر بتواند به راحتی با آن ارتباط برقرار کند.</a:t>
            </a:r>
          </a:p>
        </p:txBody>
      </p:sp>
      <p:sp>
        <p:nvSpPr>
          <p:cNvPr id="17" name="TextBox 16">
            <a:extLst>
              <a:ext uri="{FF2B5EF4-FFF2-40B4-BE49-F238E27FC236}">
                <a16:creationId xmlns:a16="http://schemas.microsoft.com/office/drawing/2014/main" id="{FB641B1C-4E45-42EF-BFDA-5FEFF6FAEEC0}"/>
              </a:ext>
            </a:extLst>
          </p:cNvPr>
          <p:cNvSpPr txBox="1"/>
          <p:nvPr/>
        </p:nvSpPr>
        <p:spPr>
          <a:xfrm>
            <a:off x="362902" y="2083123"/>
            <a:ext cx="3488338" cy="415498"/>
          </a:xfrm>
          <a:prstGeom prst="rect">
            <a:avLst/>
          </a:prstGeom>
          <a:noFill/>
        </p:spPr>
        <p:txBody>
          <a:bodyPr wrap="square" rtlCol="0">
            <a:spAutoFit/>
          </a:bodyPr>
          <a:lstStyle/>
          <a:p>
            <a:pPr lvl="0" algn="just" rtl="1">
              <a:spcBef>
                <a:spcPct val="20000"/>
              </a:spcBef>
              <a:defRPr/>
            </a:pPr>
            <a:r>
              <a:rPr lang="fa-IR" sz="1050" b="1" dirty="0">
                <a:solidFill>
                  <a:srgbClr val="C00000"/>
                </a:solidFill>
                <a:cs typeface="B Nazanin" panose="00000400000000000000" pitchFamily="2" charset="-78"/>
              </a:rPr>
              <a:t>نتیجه‌گیری: </a:t>
            </a:r>
            <a:r>
              <a:rPr lang="fa-IR" sz="1050" dirty="0">
                <a:cs typeface="B Nazanin" panose="00000400000000000000" pitchFamily="2" charset="-78"/>
              </a:rPr>
              <a:t>این بخش مانند مطالب قبلی باید به خوبی و با فونت قبلی تنظیم گردد.</a:t>
            </a:r>
          </a:p>
        </p:txBody>
      </p:sp>
      <p:sp>
        <p:nvSpPr>
          <p:cNvPr id="18" name="TextBox 17">
            <a:extLst>
              <a:ext uri="{FF2B5EF4-FFF2-40B4-BE49-F238E27FC236}">
                <a16:creationId xmlns:a16="http://schemas.microsoft.com/office/drawing/2014/main" id="{AB85BA4D-2F22-45E4-B1A2-DDA6E8166744}"/>
              </a:ext>
            </a:extLst>
          </p:cNvPr>
          <p:cNvSpPr txBox="1"/>
          <p:nvPr/>
        </p:nvSpPr>
        <p:spPr>
          <a:xfrm>
            <a:off x="199968" y="4760025"/>
            <a:ext cx="3805976" cy="577081"/>
          </a:xfrm>
          <a:prstGeom prst="rect">
            <a:avLst/>
          </a:prstGeom>
          <a:noFill/>
        </p:spPr>
        <p:txBody>
          <a:bodyPr wrap="square" rtlCol="0">
            <a:spAutoFit/>
          </a:bodyPr>
          <a:lstStyle/>
          <a:p>
            <a:pPr lvl="0" algn="just" rtl="1">
              <a:spcBef>
                <a:spcPct val="20000"/>
              </a:spcBef>
              <a:defRPr/>
            </a:pPr>
            <a:r>
              <a:rPr lang="fa-IR" sz="1050" b="1" dirty="0">
                <a:solidFill>
                  <a:srgbClr val="C00000"/>
                </a:solidFill>
                <a:cs typeface="B Nazanin" panose="00000400000000000000" pitchFamily="2" charset="-78"/>
              </a:rPr>
              <a:t>منابع: </a:t>
            </a:r>
            <a:r>
              <a:rPr lang="fa-IR" sz="1050" dirty="0">
                <a:cs typeface="B Nazanin" panose="00000400000000000000" pitchFamily="2" charset="-78"/>
              </a:rPr>
              <a:t>در نوشتن منابع دقت شود که در صورتی که تعداد آن‌ها زیاد است به منتخب یا گزیده آن بسنده شود تا از فضای پوستر بتوان به‌نحو بهتری استفاده کرد. منابع با اندازه قلم یا سایز فونت 14 نوشته شوند.</a:t>
            </a:r>
          </a:p>
        </p:txBody>
      </p:sp>
    </p:spTree>
    <p:extLst>
      <p:ext uri="{BB962C8B-B14F-4D97-AF65-F5344CB8AC3E}">
        <p14:creationId xmlns:p14="http://schemas.microsoft.com/office/powerpoint/2010/main" val="135931584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31</TotalTime>
  <Words>238</Words>
  <Application>Microsoft Office PowerPoint</Application>
  <PresentationFormat>Widescreen</PresentationFormat>
  <Paragraphs>17</Paragraphs>
  <Slides>1</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vt:i4>
      </vt:variant>
    </vt:vector>
  </HeadingPairs>
  <TitlesOfParts>
    <vt:vector size="7" baseType="lpstr">
      <vt:lpstr>Arial</vt:lpstr>
      <vt:lpstr>Arial Black</vt:lpstr>
      <vt:lpstr>Calibri</vt:lpstr>
      <vt:lpstr>Calibri Light</vt:lpstr>
      <vt:lpstr>Times New Roman</vt:lpstr>
      <vt:lpstr>Office Theme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Hadi Faghihmaleki</dc:creator>
  <cp:lastModifiedBy>fereshteh porahangarian</cp:lastModifiedBy>
  <cp:revision>12</cp:revision>
  <dcterms:created xsi:type="dcterms:W3CDTF">2026-09-10T05:41:26Z</dcterms:created>
  <dcterms:modified xsi:type="dcterms:W3CDTF">2026-09-10T06:45:41Z</dcterms:modified>
</cp:coreProperties>
</file>